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Игра </a:t>
            </a:r>
            <a:r>
              <a:rPr lang="ru-RU" dirty="0" err="1" smtClean="0"/>
              <a:t>Арканоид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414054" y="3657599"/>
            <a:ext cx="2094013" cy="1103871"/>
          </a:xfrm>
        </p:spPr>
        <p:txBody>
          <a:bodyPr anchor="ctr">
            <a:normAutofit fontScale="85000" lnSpcReduction="20000"/>
          </a:bodyPr>
          <a:lstStyle/>
          <a:p>
            <a:pPr algn="l">
              <a:lnSpc>
                <a:spcPct val="110000"/>
              </a:lnSpc>
            </a:pPr>
            <a:r>
              <a:rPr lang="ru-RU" dirty="0" smtClean="0"/>
              <a:t>Авторы</a:t>
            </a:r>
            <a:r>
              <a:rPr lang="en-US" dirty="0" smtClean="0"/>
              <a:t>:</a:t>
            </a:r>
          </a:p>
          <a:p>
            <a:pPr algn="l">
              <a:lnSpc>
                <a:spcPct val="110000"/>
              </a:lnSpc>
            </a:pPr>
            <a:r>
              <a:rPr lang="ru-RU" dirty="0" smtClean="0"/>
              <a:t>Власенко Герман</a:t>
            </a:r>
          </a:p>
          <a:p>
            <a:pPr algn="l">
              <a:lnSpc>
                <a:spcPct val="110000"/>
              </a:lnSpc>
            </a:pPr>
            <a:r>
              <a:rPr lang="ru-RU" dirty="0" smtClean="0"/>
              <a:t>Ватагин Алексей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195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03867" y="982132"/>
            <a:ext cx="9701883" cy="599533"/>
          </a:xfrm>
        </p:spPr>
        <p:txBody>
          <a:bodyPr/>
          <a:lstStyle/>
          <a:p>
            <a:r>
              <a:rPr lang="ru-RU" dirty="0" smtClean="0"/>
              <a:t>Используемые библиотеки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02724" y="1820562"/>
            <a:ext cx="9693876" cy="2323070"/>
          </a:xfrm>
        </p:spPr>
        <p:txBody>
          <a:bodyPr anchor="t"/>
          <a:lstStyle/>
          <a:p>
            <a:pPr algn="l"/>
            <a:r>
              <a:rPr lang="en-US" dirty="0" err="1" smtClean="0"/>
              <a:t>Pygame</a:t>
            </a:r>
            <a:r>
              <a:rPr lang="en-US" dirty="0" smtClean="0"/>
              <a:t> (</a:t>
            </a:r>
            <a:r>
              <a:rPr lang="ru-RU" dirty="0" smtClean="0"/>
              <a:t>как ни странно, для создания самой игры)</a:t>
            </a:r>
            <a:endParaRPr lang="en-US" dirty="0" smtClean="0"/>
          </a:p>
          <a:p>
            <a:pPr algn="l"/>
            <a:r>
              <a:rPr lang="en-US" dirty="0" err="1" smtClean="0"/>
              <a:t>Pygame</a:t>
            </a:r>
            <a:r>
              <a:rPr lang="en-US" dirty="0" smtClean="0"/>
              <a:t> menu</a:t>
            </a:r>
            <a:r>
              <a:rPr lang="ru-RU" dirty="0" smtClean="0"/>
              <a:t> (для создания меню игры)</a:t>
            </a:r>
          </a:p>
          <a:p>
            <a:pPr algn="l"/>
            <a:r>
              <a:rPr lang="en-US" dirty="0" smtClean="0"/>
              <a:t>Random</a:t>
            </a:r>
            <a:r>
              <a:rPr lang="ru-RU" dirty="0" smtClean="0"/>
              <a:t> (для цвета кирпичей, разного направления мяча и выбора музыки)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93759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739576"/>
          </a:xfrm>
        </p:spPr>
        <p:txBody>
          <a:bodyPr/>
          <a:lstStyle/>
          <a:p>
            <a:r>
              <a:rPr lang="ru-RU" dirty="0" smtClean="0"/>
              <a:t>Перечень композиций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03868" y="1721709"/>
            <a:ext cx="9592732" cy="2421923"/>
          </a:xfrm>
        </p:spPr>
        <p:txBody>
          <a:bodyPr/>
          <a:lstStyle/>
          <a:p>
            <a:pPr algn="l"/>
            <a:r>
              <a:rPr lang="en-US" dirty="0"/>
              <a:t>DVRST - Close Eyes (Slowed Reverb</a:t>
            </a:r>
            <a:r>
              <a:rPr lang="en-US" dirty="0" smtClean="0"/>
              <a:t>)</a:t>
            </a:r>
            <a:endParaRPr lang="ru-RU" dirty="0" smtClean="0"/>
          </a:p>
          <a:p>
            <a:pPr algn="l"/>
            <a:r>
              <a:rPr lang="en-US" dirty="0" err="1" smtClean="0"/>
              <a:t>hxvrmxn</a:t>
            </a:r>
            <a:r>
              <a:rPr lang="en-US" dirty="0" smtClean="0"/>
              <a:t>-headlights-flashes</a:t>
            </a:r>
            <a:endParaRPr lang="ru-RU" dirty="0" smtClean="0"/>
          </a:p>
          <a:p>
            <a:pPr algn="l"/>
            <a:r>
              <a:rPr lang="en-US" dirty="0" err="1"/>
              <a:t>Perturbator</a:t>
            </a:r>
            <a:r>
              <a:rPr lang="en-US" dirty="0"/>
              <a:t>_-_</a:t>
            </a:r>
            <a:r>
              <a:rPr lang="en-US" dirty="0" err="1" smtClean="0"/>
              <a:t>Future_Club</a:t>
            </a:r>
            <a:endParaRPr lang="ru-RU" dirty="0" smtClean="0"/>
          </a:p>
          <a:p>
            <a:pPr algn="l"/>
            <a:r>
              <a:rPr lang="en-US" dirty="0" err="1" smtClean="0"/>
              <a:t>prxsxnt</a:t>
            </a:r>
            <a:r>
              <a:rPr lang="en-US" dirty="0" smtClean="0"/>
              <a:t>-</a:t>
            </a:r>
            <a:r>
              <a:rPr lang="en-US" dirty="0" err="1" smtClean="0"/>
              <a:t>fxture</a:t>
            </a:r>
            <a:r>
              <a:rPr lang="en-US" dirty="0" smtClean="0"/>
              <a:t>-</a:t>
            </a:r>
            <a:r>
              <a:rPr lang="en-US" dirty="0" err="1" smtClean="0"/>
              <a:t>tokyo</a:t>
            </a:r>
            <a:r>
              <a:rPr lang="en-US" dirty="0" smtClean="0"/>
              <a:t>-drift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1302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9098" y="2072274"/>
            <a:ext cx="3718455" cy="835682"/>
          </a:xfrm>
        </p:spPr>
        <p:txBody>
          <a:bodyPr/>
          <a:lstStyle/>
          <a:p>
            <a:pPr algn="l"/>
            <a:r>
              <a:rPr lang="ru-RU" dirty="0" smtClean="0"/>
              <a:t>Как были распределены задачи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098" y="2907956"/>
            <a:ext cx="9786559" cy="2471352"/>
          </a:xfrm>
        </p:spPr>
      </p:pic>
    </p:spTree>
    <p:extLst>
      <p:ext uri="{BB962C8B-B14F-4D97-AF65-F5344CB8AC3E}">
        <p14:creationId xmlns:p14="http://schemas.microsoft.com/office/powerpoint/2010/main" val="4025793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Какие были </a:t>
            </a:r>
            <a:r>
              <a:rPr lang="en-US" dirty="0" smtClean="0"/>
              <a:t>pull request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811" y="2914441"/>
            <a:ext cx="10018563" cy="3313364"/>
          </a:xfrm>
        </p:spPr>
      </p:pic>
    </p:spTree>
    <p:extLst>
      <p:ext uri="{BB962C8B-B14F-4D97-AF65-F5344CB8AC3E}">
        <p14:creationId xmlns:p14="http://schemas.microsoft.com/office/powerpoint/2010/main" val="2062877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93811" y="2454876"/>
            <a:ext cx="4069021" cy="432052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 smtClean="0"/>
              <a:t>Как выглядит полный архив игры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811" y="2886928"/>
            <a:ext cx="9433548" cy="2920748"/>
          </a:xfrm>
        </p:spPr>
      </p:pic>
    </p:spTree>
    <p:extLst>
      <p:ext uri="{BB962C8B-B14F-4D97-AF65-F5344CB8AC3E}">
        <p14:creationId xmlns:p14="http://schemas.microsoft.com/office/powerpoint/2010/main" val="1699323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93812" y="2397210"/>
            <a:ext cx="3624178" cy="362923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Запись </a:t>
            </a:r>
            <a:r>
              <a:rPr lang="ru-RU" dirty="0" err="1" smtClean="0"/>
              <a:t>геймплея</a:t>
            </a:r>
            <a:endParaRPr lang="ru-RU" dirty="0"/>
          </a:p>
        </p:txBody>
      </p:sp>
      <p:pic>
        <p:nvPicPr>
          <p:cNvPr id="5" name="2021-11-30 14-30-3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9836" y="2912205"/>
            <a:ext cx="5470525" cy="3076575"/>
          </a:xfrm>
        </p:spPr>
      </p:pic>
    </p:spTree>
    <p:extLst>
      <p:ext uri="{BB962C8B-B14F-4D97-AF65-F5344CB8AC3E}">
        <p14:creationId xmlns:p14="http://schemas.microsoft.com/office/powerpoint/2010/main" val="2498401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55</TotalTime>
  <Words>72</Words>
  <Application>Microsoft Office PowerPoint</Application>
  <PresentationFormat>Широкоэкранный</PresentationFormat>
  <Paragraphs>17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Garamond</vt:lpstr>
      <vt:lpstr>Натуральные материалы</vt:lpstr>
      <vt:lpstr>Игра Арканоид</vt:lpstr>
      <vt:lpstr>Используемые библиотеки</vt:lpstr>
      <vt:lpstr>Перечень композиций</vt:lpstr>
      <vt:lpstr>Как были распределены задачи</vt:lpstr>
      <vt:lpstr>Какие были pull request</vt:lpstr>
      <vt:lpstr>Как выглядит полный архив игры</vt:lpstr>
      <vt:lpstr>Запись геймплея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Арканоид</dc:title>
  <dc:creator>Учетная запись Майкрософт</dc:creator>
  <cp:lastModifiedBy>Учетная запись Майкрософт</cp:lastModifiedBy>
  <cp:revision>6</cp:revision>
  <dcterms:created xsi:type="dcterms:W3CDTF">2021-11-30T10:37:52Z</dcterms:created>
  <dcterms:modified xsi:type="dcterms:W3CDTF">2021-11-30T11:33:36Z</dcterms:modified>
</cp:coreProperties>
</file>

<file path=docProps/thumbnail.jpeg>
</file>